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22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A0263D2-D25D-40B1-BDC9-46486770530F}" v="1" dt="2022-12-16T10:15:56.78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3631"/>
  </p:normalViewPr>
  <p:slideViewPr>
    <p:cSldViewPr snapToGrid="0" snapToObjects="1">
      <p:cViewPr varScale="1">
        <p:scale>
          <a:sx n="67" d="100"/>
          <a:sy n="67" d="100"/>
        </p:scale>
        <p:origin x="62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nkees den Otter" userId="45164e2d-bd72-4cb9-860e-913f35c6e7ee" providerId="ADAL" clId="{D71634D7-7429-4C26-BD8B-3B291FC14385}"/>
    <pc:docChg chg="undo custSel addSld modSld">
      <pc:chgData name="Jankees den Otter" userId="45164e2d-bd72-4cb9-860e-913f35c6e7ee" providerId="ADAL" clId="{D71634D7-7429-4C26-BD8B-3B291FC14385}" dt="2022-04-04T06:59:46.528" v="127" actId="14100"/>
      <pc:docMkLst>
        <pc:docMk/>
      </pc:docMkLst>
      <pc:sldChg chg="modSp mod">
        <pc:chgData name="Jankees den Otter" userId="45164e2d-bd72-4cb9-860e-913f35c6e7ee" providerId="ADAL" clId="{D71634D7-7429-4C26-BD8B-3B291FC14385}" dt="2022-04-04T06:56:49.482" v="11" actId="20577"/>
        <pc:sldMkLst>
          <pc:docMk/>
          <pc:sldMk cId="1008741509" sldId="257"/>
        </pc:sldMkLst>
        <pc:spChg chg="mod">
          <ac:chgData name="Jankees den Otter" userId="45164e2d-bd72-4cb9-860e-913f35c6e7ee" providerId="ADAL" clId="{D71634D7-7429-4C26-BD8B-3B291FC14385}" dt="2022-04-04T06:56:49.482" v="11" actId="20577"/>
          <ac:spMkLst>
            <pc:docMk/>
            <pc:sldMk cId="1008741509" sldId="257"/>
            <ac:spMk id="4" creationId="{00000000-0000-0000-0000-000000000000}"/>
          </ac:spMkLst>
        </pc:spChg>
      </pc:sldChg>
      <pc:sldChg chg="modSp mod">
        <pc:chgData name="Jankees den Otter" userId="45164e2d-bd72-4cb9-860e-913f35c6e7ee" providerId="ADAL" clId="{D71634D7-7429-4C26-BD8B-3B291FC14385}" dt="2022-04-04T06:56:59.698" v="23" actId="20577"/>
        <pc:sldMkLst>
          <pc:docMk/>
          <pc:sldMk cId="595456653" sldId="258"/>
        </pc:sldMkLst>
        <pc:spChg chg="mod">
          <ac:chgData name="Jankees den Otter" userId="45164e2d-bd72-4cb9-860e-913f35c6e7ee" providerId="ADAL" clId="{D71634D7-7429-4C26-BD8B-3B291FC14385}" dt="2022-04-04T06:56:59.698" v="23" actId="20577"/>
          <ac:spMkLst>
            <pc:docMk/>
            <pc:sldMk cId="595456653" sldId="258"/>
            <ac:spMk id="2" creationId="{00000000-0000-0000-0000-000000000000}"/>
          </ac:spMkLst>
        </pc:spChg>
      </pc:sldChg>
      <pc:sldChg chg="modSp mod">
        <pc:chgData name="Jankees den Otter" userId="45164e2d-bd72-4cb9-860e-913f35c6e7ee" providerId="ADAL" clId="{D71634D7-7429-4C26-BD8B-3B291FC14385}" dt="2022-04-04T06:57:12.887" v="42" actId="20577"/>
        <pc:sldMkLst>
          <pc:docMk/>
          <pc:sldMk cId="313966070" sldId="259"/>
        </pc:sldMkLst>
        <pc:spChg chg="mod">
          <ac:chgData name="Jankees den Otter" userId="45164e2d-bd72-4cb9-860e-913f35c6e7ee" providerId="ADAL" clId="{D71634D7-7429-4C26-BD8B-3B291FC14385}" dt="2022-04-04T06:57:12.887" v="42" actId="20577"/>
          <ac:spMkLst>
            <pc:docMk/>
            <pc:sldMk cId="313966070" sldId="259"/>
            <ac:spMk id="2" creationId="{00000000-0000-0000-0000-000000000000}"/>
          </ac:spMkLst>
        </pc:spChg>
      </pc:sldChg>
      <pc:sldChg chg="modSp mod">
        <pc:chgData name="Jankees den Otter" userId="45164e2d-bd72-4cb9-860e-913f35c6e7ee" providerId="ADAL" clId="{D71634D7-7429-4C26-BD8B-3B291FC14385}" dt="2022-04-04T06:57:40.524" v="80" actId="20577"/>
        <pc:sldMkLst>
          <pc:docMk/>
          <pc:sldMk cId="68361851" sldId="260"/>
        </pc:sldMkLst>
        <pc:spChg chg="mod">
          <ac:chgData name="Jankees den Otter" userId="45164e2d-bd72-4cb9-860e-913f35c6e7ee" providerId="ADAL" clId="{D71634D7-7429-4C26-BD8B-3B291FC14385}" dt="2022-04-04T06:57:40.524" v="80" actId="20577"/>
          <ac:spMkLst>
            <pc:docMk/>
            <pc:sldMk cId="68361851" sldId="260"/>
            <ac:spMk id="2" creationId="{00000000-0000-0000-0000-000000000000}"/>
          </ac:spMkLst>
        </pc:spChg>
      </pc:sldChg>
      <pc:sldChg chg="modSp mod">
        <pc:chgData name="Jankees den Otter" userId="45164e2d-bd72-4cb9-860e-913f35c6e7ee" providerId="ADAL" clId="{D71634D7-7429-4C26-BD8B-3B291FC14385}" dt="2022-04-04T06:57:30.884" v="67" actId="20577"/>
        <pc:sldMkLst>
          <pc:docMk/>
          <pc:sldMk cId="1447216497" sldId="261"/>
        </pc:sldMkLst>
        <pc:spChg chg="mod">
          <ac:chgData name="Jankees den Otter" userId="45164e2d-bd72-4cb9-860e-913f35c6e7ee" providerId="ADAL" clId="{D71634D7-7429-4C26-BD8B-3B291FC14385}" dt="2022-04-04T06:57:30.884" v="67" actId="20577"/>
          <ac:spMkLst>
            <pc:docMk/>
            <pc:sldMk cId="1447216497" sldId="261"/>
            <ac:spMk id="2" creationId="{00000000-0000-0000-0000-000000000000}"/>
          </ac:spMkLst>
        </pc:spChg>
      </pc:sldChg>
      <pc:sldChg chg="modSp mod">
        <pc:chgData name="Jankees den Otter" userId="45164e2d-bd72-4cb9-860e-913f35c6e7ee" providerId="ADAL" clId="{D71634D7-7429-4C26-BD8B-3B291FC14385}" dt="2022-04-04T06:57:49.711" v="90" actId="20577"/>
        <pc:sldMkLst>
          <pc:docMk/>
          <pc:sldMk cId="1339405322" sldId="262"/>
        </pc:sldMkLst>
        <pc:spChg chg="mod">
          <ac:chgData name="Jankees den Otter" userId="45164e2d-bd72-4cb9-860e-913f35c6e7ee" providerId="ADAL" clId="{D71634D7-7429-4C26-BD8B-3B291FC14385}" dt="2022-04-04T06:57:49.711" v="90" actId="20577"/>
          <ac:spMkLst>
            <pc:docMk/>
            <pc:sldMk cId="1339405322" sldId="262"/>
            <ac:spMk id="2" creationId="{00000000-0000-0000-0000-000000000000}"/>
          </ac:spMkLst>
        </pc:spChg>
      </pc:sldChg>
      <pc:sldChg chg="modSp mod">
        <pc:chgData name="Jankees den Otter" userId="45164e2d-bd72-4cb9-860e-913f35c6e7ee" providerId="ADAL" clId="{D71634D7-7429-4C26-BD8B-3B291FC14385}" dt="2022-04-04T06:58:29.921" v="114"/>
        <pc:sldMkLst>
          <pc:docMk/>
          <pc:sldMk cId="1247597561" sldId="263"/>
        </pc:sldMkLst>
        <pc:spChg chg="mod">
          <ac:chgData name="Jankees den Otter" userId="45164e2d-bd72-4cb9-860e-913f35c6e7ee" providerId="ADAL" clId="{D71634D7-7429-4C26-BD8B-3B291FC14385}" dt="2022-04-04T06:58:04.101" v="109" actId="20577"/>
          <ac:spMkLst>
            <pc:docMk/>
            <pc:sldMk cId="1247597561" sldId="263"/>
            <ac:spMk id="2" creationId="{00000000-0000-0000-0000-000000000000}"/>
          </ac:spMkLst>
        </pc:spChg>
        <pc:spChg chg="mod">
          <ac:chgData name="Jankees den Otter" userId="45164e2d-bd72-4cb9-860e-913f35c6e7ee" providerId="ADAL" clId="{D71634D7-7429-4C26-BD8B-3B291FC14385}" dt="2022-04-04T06:58:29.921" v="114"/>
          <ac:spMkLst>
            <pc:docMk/>
            <pc:sldMk cId="1247597561" sldId="263"/>
            <ac:spMk id="3" creationId="{00000000-0000-0000-0000-000000000000}"/>
          </ac:spMkLst>
        </pc:spChg>
      </pc:sldChg>
      <pc:sldChg chg="addSp delSp modSp new mod">
        <pc:chgData name="Jankees den Otter" userId="45164e2d-bd72-4cb9-860e-913f35c6e7ee" providerId="ADAL" clId="{D71634D7-7429-4C26-BD8B-3B291FC14385}" dt="2022-04-04T06:59:46.528" v="127" actId="14100"/>
        <pc:sldMkLst>
          <pc:docMk/>
          <pc:sldMk cId="1153487406" sldId="264"/>
        </pc:sldMkLst>
        <pc:spChg chg="mod">
          <ac:chgData name="Jankees den Otter" userId="45164e2d-bd72-4cb9-860e-913f35c6e7ee" providerId="ADAL" clId="{D71634D7-7429-4C26-BD8B-3B291FC14385}" dt="2022-04-04T06:58:46.740" v="124" actId="122"/>
          <ac:spMkLst>
            <pc:docMk/>
            <pc:sldMk cId="1153487406" sldId="264"/>
            <ac:spMk id="2" creationId="{00C9B54F-C751-4B11-BE5E-6B0F8D229093}"/>
          </ac:spMkLst>
        </pc:spChg>
        <pc:spChg chg="mod">
          <ac:chgData name="Jankees den Otter" userId="45164e2d-bd72-4cb9-860e-913f35c6e7ee" providerId="ADAL" clId="{D71634D7-7429-4C26-BD8B-3B291FC14385}" dt="2022-04-04T06:58:37.425" v="115"/>
          <ac:spMkLst>
            <pc:docMk/>
            <pc:sldMk cId="1153487406" sldId="264"/>
            <ac:spMk id="3" creationId="{C0622F64-09C5-4002-BC17-5E70E0954D26}"/>
          </ac:spMkLst>
        </pc:spChg>
        <pc:spChg chg="del">
          <ac:chgData name="Jankees den Otter" userId="45164e2d-bd72-4cb9-860e-913f35c6e7ee" providerId="ADAL" clId="{D71634D7-7429-4C26-BD8B-3B291FC14385}" dt="2022-04-04T06:59:40.943" v="125"/>
          <ac:spMkLst>
            <pc:docMk/>
            <pc:sldMk cId="1153487406" sldId="264"/>
            <ac:spMk id="4" creationId="{F2A8672F-A006-46C9-B216-C55550682820}"/>
          </ac:spMkLst>
        </pc:spChg>
        <pc:picChg chg="add mod">
          <ac:chgData name="Jankees den Otter" userId="45164e2d-bd72-4cb9-860e-913f35c6e7ee" providerId="ADAL" clId="{D71634D7-7429-4C26-BD8B-3B291FC14385}" dt="2022-04-04T06:59:46.528" v="127" actId="14100"/>
          <ac:picMkLst>
            <pc:docMk/>
            <pc:sldMk cId="1153487406" sldId="264"/>
            <ac:picMk id="1026" creationId="{BDCC0C94-FFCF-44AA-8BCE-216873E65162}"/>
          </ac:picMkLst>
        </pc:picChg>
      </pc:sldChg>
    </pc:docChg>
  </pc:docChgLst>
  <pc:docChgLst>
    <pc:chgData name="Jankees den Otter" userId="45164e2d-bd72-4cb9-860e-913f35c6e7ee" providerId="ADAL" clId="{9A0263D2-D25D-40B1-BDC9-46486770530F}"/>
    <pc:docChg chg="custSel modSld">
      <pc:chgData name="Jankees den Otter" userId="45164e2d-bd72-4cb9-860e-913f35c6e7ee" providerId="ADAL" clId="{9A0263D2-D25D-40B1-BDC9-46486770530F}" dt="2022-12-16T10:27:29.607" v="1152" actId="20577"/>
      <pc:docMkLst>
        <pc:docMk/>
      </pc:docMkLst>
      <pc:sldChg chg="modSp mod">
        <pc:chgData name="Jankees den Otter" userId="45164e2d-bd72-4cb9-860e-913f35c6e7ee" providerId="ADAL" clId="{9A0263D2-D25D-40B1-BDC9-46486770530F}" dt="2022-12-16T10:16:02.184" v="242" actId="20577"/>
        <pc:sldMkLst>
          <pc:docMk/>
          <pc:sldMk cId="1008741509" sldId="257"/>
        </pc:sldMkLst>
        <pc:spChg chg="mod">
          <ac:chgData name="Jankees den Otter" userId="45164e2d-bd72-4cb9-860e-913f35c6e7ee" providerId="ADAL" clId="{9A0263D2-D25D-40B1-BDC9-46486770530F}" dt="2022-12-16T10:16:02.184" v="242" actId="20577"/>
          <ac:spMkLst>
            <pc:docMk/>
            <pc:sldMk cId="1008741509" sldId="257"/>
            <ac:spMk id="5" creationId="{00000000-0000-0000-0000-000000000000}"/>
          </ac:spMkLst>
        </pc:spChg>
      </pc:sldChg>
      <pc:sldChg chg="modSp mod">
        <pc:chgData name="Jankees den Otter" userId="45164e2d-bd72-4cb9-860e-913f35c6e7ee" providerId="ADAL" clId="{9A0263D2-D25D-40B1-BDC9-46486770530F}" dt="2022-12-16T10:13:18.701" v="157" actId="20577"/>
        <pc:sldMkLst>
          <pc:docMk/>
          <pc:sldMk cId="595456653" sldId="258"/>
        </pc:sldMkLst>
        <pc:spChg chg="mod">
          <ac:chgData name="Jankees den Otter" userId="45164e2d-bd72-4cb9-860e-913f35c6e7ee" providerId="ADAL" clId="{9A0263D2-D25D-40B1-BDC9-46486770530F}" dt="2022-12-16T10:13:18.701" v="157" actId="20577"/>
          <ac:spMkLst>
            <pc:docMk/>
            <pc:sldMk cId="595456653" sldId="258"/>
            <ac:spMk id="3" creationId="{00000000-0000-0000-0000-000000000000}"/>
          </ac:spMkLst>
        </pc:spChg>
      </pc:sldChg>
      <pc:sldChg chg="modSp mod">
        <pc:chgData name="Jankees den Otter" userId="45164e2d-bd72-4cb9-860e-913f35c6e7ee" providerId="ADAL" clId="{9A0263D2-D25D-40B1-BDC9-46486770530F}" dt="2022-12-16T10:12:25.818" v="85" actId="313"/>
        <pc:sldMkLst>
          <pc:docMk/>
          <pc:sldMk cId="313966070" sldId="259"/>
        </pc:sldMkLst>
        <pc:spChg chg="mod">
          <ac:chgData name="Jankees den Otter" userId="45164e2d-bd72-4cb9-860e-913f35c6e7ee" providerId="ADAL" clId="{9A0263D2-D25D-40B1-BDC9-46486770530F}" dt="2022-12-16T10:12:25.818" v="85" actId="313"/>
          <ac:spMkLst>
            <pc:docMk/>
            <pc:sldMk cId="313966070" sldId="259"/>
            <ac:spMk id="3" creationId="{00000000-0000-0000-0000-000000000000}"/>
          </ac:spMkLst>
        </pc:spChg>
      </pc:sldChg>
      <pc:sldChg chg="modSp mod">
        <pc:chgData name="Jankees den Otter" userId="45164e2d-bd72-4cb9-860e-913f35c6e7ee" providerId="ADAL" clId="{9A0263D2-D25D-40B1-BDC9-46486770530F}" dt="2022-12-16T10:17:22.799" v="372" actId="14100"/>
        <pc:sldMkLst>
          <pc:docMk/>
          <pc:sldMk cId="68361851" sldId="260"/>
        </pc:sldMkLst>
        <pc:spChg chg="mod">
          <ac:chgData name="Jankees den Otter" userId="45164e2d-bd72-4cb9-860e-913f35c6e7ee" providerId="ADAL" clId="{9A0263D2-D25D-40B1-BDC9-46486770530F}" dt="2022-12-16T10:17:22.799" v="372" actId="14100"/>
          <ac:spMkLst>
            <pc:docMk/>
            <pc:sldMk cId="68361851" sldId="260"/>
            <ac:spMk id="3" creationId="{00000000-0000-0000-0000-000000000000}"/>
          </ac:spMkLst>
        </pc:spChg>
      </pc:sldChg>
      <pc:sldChg chg="modSp mod">
        <pc:chgData name="Jankees den Otter" userId="45164e2d-bd72-4cb9-860e-913f35c6e7ee" providerId="ADAL" clId="{9A0263D2-D25D-40B1-BDC9-46486770530F}" dt="2022-12-16T10:16:37.650" v="306" actId="14100"/>
        <pc:sldMkLst>
          <pc:docMk/>
          <pc:sldMk cId="1447216497" sldId="261"/>
        </pc:sldMkLst>
        <pc:spChg chg="mod">
          <ac:chgData name="Jankees den Otter" userId="45164e2d-bd72-4cb9-860e-913f35c6e7ee" providerId="ADAL" clId="{9A0263D2-D25D-40B1-BDC9-46486770530F}" dt="2022-12-16T10:16:37.650" v="306" actId="14100"/>
          <ac:spMkLst>
            <pc:docMk/>
            <pc:sldMk cId="1447216497" sldId="261"/>
            <ac:spMk id="3" creationId="{00000000-0000-0000-0000-000000000000}"/>
          </ac:spMkLst>
        </pc:spChg>
      </pc:sldChg>
      <pc:sldChg chg="modSp mod">
        <pc:chgData name="Jankees den Otter" userId="45164e2d-bd72-4cb9-860e-913f35c6e7ee" providerId="ADAL" clId="{9A0263D2-D25D-40B1-BDC9-46486770530F}" dt="2022-12-16T10:21:05.324" v="594" actId="20577"/>
        <pc:sldMkLst>
          <pc:docMk/>
          <pc:sldMk cId="1339405322" sldId="262"/>
        </pc:sldMkLst>
        <pc:spChg chg="mod">
          <ac:chgData name="Jankees den Otter" userId="45164e2d-bd72-4cb9-860e-913f35c6e7ee" providerId="ADAL" clId="{9A0263D2-D25D-40B1-BDC9-46486770530F}" dt="2022-12-16T10:21:05.324" v="594" actId="20577"/>
          <ac:spMkLst>
            <pc:docMk/>
            <pc:sldMk cId="1339405322" sldId="262"/>
            <ac:spMk id="3" creationId="{00000000-0000-0000-0000-000000000000}"/>
          </ac:spMkLst>
        </pc:spChg>
      </pc:sldChg>
      <pc:sldChg chg="modSp mod">
        <pc:chgData name="Jankees den Otter" userId="45164e2d-bd72-4cb9-860e-913f35c6e7ee" providerId="ADAL" clId="{9A0263D2-D25D-40B1-BDC9-46486770530F}" dt="2022-12-16T10:22:46.788" v="807" actId="20577"/>
        <pc:sldMkLst>
          <pc:docMk/>
          <pc:sldMk cId="1247597561" sldId="263"/>
        </pc:sldMkLst>
        <pc:spChg chg="mod">
          <ac:chgData name="Jankees den Otter" userId="45164e2d-bd72-4cb9-860e-913f35c6e7ee" providerId="ADAL" clId="{9A0263D2-D25D-40B1-BDC9-46486770530F}" dt="2022-12-16T10:22:46.788" v="807" actId="20577"/>
          <ac:spMkLst>
            <pc:docMk/>
            <pc:sldMk cId="1247597561" sldId="263"/>
            <ac:spMk id="3" creationId="{00000000-0000-0000-0000-000000000000}"/>
          </ac:spMkLst>
        </pc:spChg>
      </pc:sldChg>
      <pc:sldChg chg="modSp mod">
        <pc:chgData name="Jankees den Otter" userId="45164e2d-bd72-4cb9-860e-913f35c6e7ee" providerId="ADAL" clId="{9A0263D2-D25D-40B1-BDC9-46486770530F}" dt="2022-12-16T10:27:29.607" v="1152" actId="20577"/>
        <pc:sldMkLst>
          <pc:docMk/>
          <pc:sldMk cId="1153487406" sldId="264"/>
        </pc:sldMkLst>
        <pc:spChg chg="mod">
          <ac:chgData name="Jankees den Otter" userId="45164e2d-bd72-4cb9-860e-913f35c6e7ee" providerId="ADAL" clId="{9A0263D2-D25D-40B1-BDC9-46486770530F}" dt="2022-12-16T10:27:29.607" v="1152" actId="20577"/>
          <ac:spMkLst>
            <pc:docMk/>
            <pc:sldMk cId="1153487406" sldId="264"/>
            <ac:spMk id="3" creationId="{C0622F64-09C5-4002-BC17-5E70E0954D26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rgbClr val="3030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nl-NL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F695E08F-FEFC-994E-8D20-62E8344576EE}" type="datetimeFigureOut">
              <a:rPr lang="nl-NL" smtClean="0"/>
              <a:t>16-12-2022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vert="horz" lIns="45720" tIns="45720" rIns="45720" bIns="45720" rtlCol="0" anchor="ctr">
            <a:normAutofit/>
          </a:bodyPr>
          <a:lstStyle>
            <a:lvl1pPr>
              <a:defRPr lang="en-US"/>
            </a:lvl1pPr>
          </a:lstStyle>
          <a:p>
            <a:fld id="{FD351C44-A481-D944-8A33-893FA8F91E54}" type="slidenum">
              <a:rPr lang="nl-NL" smtClean="0"/>
              <a:t>‹nr.›</a:t>
            </a:fld>
            <a:endParaRPr lang="nl-NL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rgbClr val="3030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59903976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5E08F-FEFC-994E-8D20-62E8344576EE}" type="datetimeFigureOut">
              <a:rPr lang="nl-NL" smtClean="0"/>
              <a:t>16-12-2022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51C44-A481-D944-8A33-893FA8F91E5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709801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5E08F-FEFC-994E-8D20-62E8344576EE}" type="datetimeFigureOut">
              <a:rPr lang="nl-NL" smtClean="0"/>
              <a:t>16-12-2022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51C44-A481-D944-8A33-893FA8F91E5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112651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5E08F-FEFC-994E-8D20-62E8344576EE}" type="datetimeFigureOut">
              <a:rPr lang="nl-NL" smtClean="0"/>
              <a:t>16-12-2022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51C44-A481-D944-8A33-893FA8F91E5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57976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rgbClr val="3030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5E08F-FEFC-994E-8D20-62E8344576EE}" type="datetimeFigureOut">
              <a:rPr lang="nl-NL" smtClean="0"/>
              <a:t>16-12-2022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51C44-A481-D944-8A33-893FA8F91E54}" type="slidenum">
              <a:rPr lang="nl-NL" smtClean="0"/>
              <a:t>‹nr.›</a:t>
            </a:fld>
            <a:endParaRPr lang="nl-NL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rgbClr val="3030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1625808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5E08F-FEFC-994E-8D20-62E8344576EE}" type="datetimeFigureOut">
              <a:rPr lang="nl-NL" smtClean="0"/>
              <a:t>16-12-2022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51C44-A481-D944-8A33-893FA8F91E5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002152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7879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126480" y="1717879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FontTx/>
              <a:buNone/>
              <a:defRPr lang="en-US" sz="2000" b="0" kern="1200" spc="10" baseline="0" dirty="0">
                <a:solidFill>
                  <a:schemeClr val="tx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5E08F-FEFC-994E-8D20-62E8344576EE}" type="datetimeFigureOut">
              <a:rPr lang="nl-NL" smtClean="0"/>
              <a:t>16-12-2022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51C44-A481-D944-8A33-893FA8F91E5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87904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5E08F-FEFC-994E-8D20-62E8344576EE}" type="datetimeFigureOut">
              <a:rPr lang="nl-NL" smtClean="0"/>
              <a:t>16-12-2022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51C44-A481-D944-8A33-893FA8F91E5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71648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5E08F-FEFC-994E-8D20-62E8344576EE}" type="datetimeFigureOut">
              <a:rPr lang="nl-NL" smtClean="0"/>
              <a:t>16-12-2022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51C44-A481-D944-8A33-893FA8F91E5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520002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5E08F-FEFC-994E-8D20-62E8344576EE}" type="datetimeFigureOut">
              <a:rPr lang="nl-NL" smtClean="0"/>
              <a:t>16-12-2022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51C44-A481-D944-8A33-893FA8F91E5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06382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tx1"/>
                </a:solidFill>
              </a:defRPr>
            </a:lvl1pPr>
          </a:lstStyle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Sleep de afbeelding naar de tijdelijke aanduiding of 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5E08F-FEFC-994E-8D20-62E8344576EE}" type="datetimeFigureOut">
              <a:rPr lang="nl-NL" smtClean="0"/>
              <a:t>16-12-2022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51C44-A481-D944-8A33-893FA8F91E5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765933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rgbClr val="3030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F695E08F-FEFC-994E-8D20-62E8344576EE}" type="datetimeFigureOut">
              <a:rPr lang="nl-NL" smtClean="0"/>
              <a:t>16-12-2022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rgbClr val="969696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rgbClr val="777777"/>
                </a:solidFill>
              </a:defRPr>
            </a:lvl1pPr>
          </a:lstStyle>
          <a:p>
            <a:fld id="{FD351C44-A481-D944-8A33-893FA8F91E5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418217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23" r:id="rId1"/>
    <p:sldLayoutId id="2147483824" r:id="rId2"/>
    <p:sldLayoutId id="2147483825" r:id="rId3"/>
    <p:sldLayoutId id="2147483826" r:id="rId4"/>
    <p:sldLayoutId id="2147483827" r:id="rId5"/>
    <p:sldLayoutId id="2147483828" r:id="rId6"/>
    <p:sldLayoutId id="2147483829" r:id="rId7"/>
    <p:sldLayoutId id="2147483830" r:id="rId8"/>
    <p:sldLayoutId id="2147483831" r:id="rId9"/>
    <p:sldLayoutId id="2147483832" r:id="rId10"/>
    <p:sldLayoutId id="214748383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nl-NL" dirty="0"/>
              <a:t>PERSONENLIJST</a:t>
            </a:r>
            <a:br>
              <a:rPr lang="nl-NL" dirty="0"/>
            </a:br>
            <a:r>
              <a:rPr lang="nl-NL" dirty="0"/>
              <a:t>EXAMEN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nl-NL" dirty="0"/>
              <a:t>HOOFDSTUK 4</a:t>
            </a:r>
          </a:p>
          <a:p>
            <a:pPr algn="ctr"/>
            <a:r>
              <a:rPr lang="nl-NL" dirty="0"/>
              <a:t>DE TWEEDE WERELDOORLOG</a:t>
            </a:r>
          </a:p>
        </p:txBody>
      </p:sp>
    </p:spTree>
    <p:extLst>
      <p:ext uri="{BB962C8B-B14F-4D97-AF65-F5344CB8AC3E}">
        <p14:creationId xmlns:p14="http://schemas.microsoft.com/office/powerpoint/2010/main" val="12646729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b="1" dirty="0"/>
              <a:t>Adolf Hitler</a:t>
            </a:r>
            <a:endParaRPr lang="nl-NL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sz="half" idx="1"/>
          </p:nvPr>
        </p:nvSpPr>
        <p:spPr>
          <a:xfrm>
            <a:off x="0" y="1828800"/>
            <a:ext cx="6791872" cy="4351337"/>
          </a:xfrm>
        </p:spPr>
        <p:txBody>
          <a:bodyPr/>
          <a:lstStyle/>
          <a:p>
            <a:r>
              <a:rPr lang="nl-NL" dirty="0"/>
              <a:t>Leider van Nazi-Duitsland tijdens de 2</a:t>
            </a:r>
            <a:r>
              <a:rPr lang="nl-NL" baseline="30000" dirty="0"/>
              <a:t>e</a:t>
            </a:r>
            <a:r>
              <a:rPr lang="nl-NL" dirty="0"/>
              <a:t> Wereldoorlog</a:t>
            </a:r>
          </a:p>
          <a:p>
            <a:endParaRPr lang="nl-NL" dirty="0"/>
          </a:p>
          <a:p>
            <a:r>
              <a:rPr lang="nl-NL" dirty="0"/>
              <a:t>Wrede dictator</a:t>
            </a:r>
          </a:p>
          <a:p>
            <a:endParaRPr lang="nl-NL" dirty="0"/>
          </a:p>
          <a:p>
            <a:r>
              <a:rPr lang="nl-NL" dirty="0"/>
              <a:t>Führer</a:t>
            </a:r>
          </a:p>
          <a:p>
            <a:endParaRPr lang="nl-NL" dirty="0"/>
          </a:p>
        </p:txBody>
      </p:sp>
      <p:pic>
        <p:nvPicPr>
          <p:cNvPr id="8" name="Tijdelijke aanduiding voor inhoud 7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1872" y="1866654"/>
            <a:ext cx="3234997" cy="4166283"/>
          </a:xfrm>
        </p:spPr>
      </p:pic>
    </p:spTree>
    <p:extLst>
      <p:ext uri="{BB962C8B-B14F-4D97-AF65-F5344CB8AC3E}">
        <p14:creationId xmlns:p14="http://schemas.microsoft.com/office/powerpoint/2010/main" val="1008741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b="1" dirty="0"/>
              <a:t>Jozef Stalin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-1" y="1828800"/>
            <a:ext cx="6162675" cy="4351337"/>
          </a:xfrm>
        </p:spPr>
        <p:txBody>
          <a:bodyPr/>
          <a:lstStyle/>
          <a:p>
            <a:r>
              <a:rPr lang="nl-NL" dirty="0"/>
              <a:t>Leider van de Sovjet-Unie tijdens de 2</a:t>
            </a:r>
            <a:r>
              <a:rPr lang="nl-NL" baseline="30000" dirty="0"/>
              <a:t>e</a:t>
            </a:r>
            <a:r>
              <a:rPr lang="nl-NL" dirty="0"/>
              <a:t> Wereldoorlog</a:t>
            </a:r>
          </a:p>
          <a:p>
            <a:endParaRPr lang="nl-NL" dirty="0"/>
          </a:p>
          <a:p>
            <a:r>
              <a:rPr lang="nl-NL" dirty="0"/>
              <a:t>Wrede dictator</a:t>
            </a:r>
          </a:p>
          <a:p>
            <a:endParaRPr lang="nl-NL" dirty="0"/>
          </a:p>
        </p:txBody>
      </p:sp>
      <p:pic>
        <p:nvPicPr>
          <p:cNvPr id="5" name="Tijdelijke aanduiding voor inhoud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6637" y="1991526"/>
            <a:ext cx="3513294" cy="4104473"/>
          </a:xfrm>
        </p:spPr>
      </p:pic>
    </p:spTree>
    <p:extLst>
      <p:ext uri="{BB962C8B-B14F-4D97-AF65-F5344CB8AC3E}">
        <p14:creationId xmlns:p14="http://schemas.microsoft.com/office/powerpoint/2010/main" val="5954566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b="1" dirty="0"/>
              <a:t>Winston Churchill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0" y="1828800"/>
            <a:ext cx="6362700" cy="4351337"/>
          </a:xfrm>
        </p:spPr>
        <p:txBody>
          <a:bodyPr/>
          <a:lstStyle/>
          <a:p>
            <a:endParaRPr lang="nl-NL" dirty="0"/>
          </a:p>
          <a:p>
            <a:r>
              <a:rPr lang="nl-NL" dirty="0"/>
              <a:t>Minister-President = Premier van Groot-Brittannië tijdens de 2</a:t>
            </a:r>
            <a:r>
              <a:rPr lang="nl-NL" baseline="30000" dirty="0"/>
              <a:t>e</a:t>
            </a:r>
            <a:r>
              <a:rPr lang="nl-NL" dirty="0"/>
              <a:t> Wereldoorlog</a:t>
            </a:r>
          </a:p>
          <a:p>
            <a:endParaRPr lang="nl-NL" dirty="0"/>
          </a:p>
        </p:txBody>
      </p:sp>
      <p:pic>
        <p:nvPicPr>
          <p:cNvPr id="5" name="Tijdelijke aanduiding voor inhoud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9986" y="1996966"/>
            <a:ext cx="3697153" cy="3865206"/>
          </a:xfrm>
        </p:spPr>
      </p:pic>
    </p:spTree>
    <p:extLst>
      <p:ext uri="{BB962C8B-B14F-4D97-AF65-F5344CB8AC3E}">
        <p14:creationId xmlns:p14="http://schemas.microsoft.com/office/powerpoint/2010/main" val="3139660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b="1" dirty="0"/>
              <a:t>Franklin D. Roosevelt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0" y="1828800"/>
            <a:ext cx="7029450" cy="4351337"/>
          </a:xfrm>
        </p:spPr>
        <p:txBody>
          <a:bodyPr/>
          <a:lstStyle/>
          <a:p>
            <a:r>
              <a:rPr lang="nl-NL" dirty="0"/>
              <a:t>President van de Verenigde Staten tijdens de 2</a:t>
            </a:r>
            <a:r>
              <a:rPr lang="nl-NL" baseline="30000" dirty="0"/>
              <a:t>e</a:t>
            </a:r>
            <a:r>
              <a:rPr lang="nl-NL" dirty="0"/>
              <a:t> Wereldoorlog</a:t>
            </a:r>
          </a:p>
          <a:p>
            <a:endParaRPr lang="nl-NL" dirty="0"/>
          </a:p>
        </p:txBody>
      </p:sp>
      <p:pic>
        <p:nvPicPr>
          <p:cNvPr id="5" name="Tijdelijke aanduiding voor inhoud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8212" y="2455068"/>
            <a:ext cx="3230491" cy="3807921"/>
          </a:xfrm>
        </p:spPr>
      </p:pic>
    </p:spTree>
    <p:extLst>
      <p:ext uri="{BB962C8B-B14F-4D97-AF65-F5344CB8AC3E}">
        <p14:creationId xmlns:p14="http://schemas.microsoft.com/office/powerpoint/2010/main" val="14472164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b="1" dirty="0"/>
              <a:t>Anton Mussert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0" y="1828800"/>
            <a:ext cx="5742432" cy="4351337"/>
          </a:xfrm>
        </p:spPr>
        <p:txBody>
          <a:bodyPr/>
          <a:lstStyle/>
          <a:p>
            <a:r>
              <a:rPr lang="nl-NL" dirty="0"/>
              <a:t>Leider van de NSB in Nederland</a:t>
            </a:r>
          </a:p>
          <a:p>
            <a:endParaRPr lang="nl-NL" dirty="0"/>
          </a:p>
        </p:txBody>
      </p:sp>
      <p:pic>
        <p:nvPicPr>
          <p:cNvPr id="6" name="Tijdelijke aanduiding voor inhoud 5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4408" y="2259724"/>
            <a:ext cx="4644903" cy="3836276"/>
          </a:xfrm>
        </p:spPr>
      </p:pic>
    </p:spTree>
    <p:extLst>
      <p:ext uri="{BB962C8B-B14F-4D97-AF65-F5344CB8AC3E}">
        <p14:creationId xmlns:p14="http://schemas.microsoft.com/office/powerpoint/2010/main" val="683618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b="1" dirty="0"/>
              <a:t>Anne Frank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142875" y="1828800"/>
            <a:ext cx="5599557" cy="4351337"/>
          </a:xfrm>
        </p:spPr>
        <p:txBody>
          <a:bodyPr/>
          <a:lstStyle/>
          <a:p>
            <a:r>
              <a:rPr lang="nl-NL" dirty="0"/>
              <a:t>Joods meisje dat in de oorlog in Amsterdam leeft</a:t>
            </a:r>
          </a:p>
          <a:p>
            <a:r>
              <a:rPr lang="nl-NL" dirty="0"/>
              <a:t>Ondergedoken in het Achterhuis</a:t>
            </a:r>
          </a:p>
          <a:p>
            <a:r>
              <a:rPr lang="nl-NL" dirty="0"/>
              <a:t>Vermoord door de Nazi’s in concentratiekamp Bergen-</a:t>
            </a:r>
            <a:r>
              <a:rPr lang="nl-NL" dirty="0" err="1"/>
              <a:t>Belsen</a:t>
            </a:r>
            <a:endParaRPr lang="nl-NL" dirty="0"/>
          </a:p>
          <a:p>
            <a:r>
              <a:rPr lang="nl-NL" dirty="0"/>
              <a:t>Wereldberoemd geworden na de 2</a:t>
            </a:r>
            <a:r>
              <a:rPr lang="nl-NL" baseline="30000" dirty="0"/>
              <a:t>e</a:t>
            </a:r>
            <a:r>
              <a:rPr lang="nl-NL" dirty="0"/>
              <a:t> Wereldoorlog door haar dagboek</a:t>
            </a:r>
          </a:p>
          <a:p>
            <a:endParaRPr lang="nl-NL" dirty="0"/>
          </a:p>
        </p:txBody>
      </p:sp>
      <p:pic>
        <p:nvPicPr>
          <p:cNvPr id="5" name="Tijdelijke aanduiding voor inhoud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1006" y="2312276"/>
            <a:ext cx="5381414" cy="3415862"/>
          </a:xfrm>
        </p:spPr>
      </p:pic>
    </p:spTree>
    <p:extLst>
      <p:ext uri="{BB962C8B-B14F-4D97-AF65-F5344CB8AC3E}">
        <p14:creationId xmlns:p14="http://schemas.microsoft.com/office/powerpoint/2010/main" val="13394053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b="1" dirty="0"/>
              <a:t>Koningin Wilhelmina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0" y="1828800"/>
            <a:ext cx="5742432" cy="4351337"/>
          </a:xfrm>
        </p:spPr>
        <p:txBody>
          <a:bodyPr/>
          <a:lstStyle/>
          <a:p>
            <a:r>
              <a:rPr lang="nl-NL" dirty="0"/>
              <a:t>Zij vlucht aan het begin van de oorlog met haar regering naar Londen</a:t>
            </a:r>
          </a:p>
          <a:p>
            <a:r>
              <a:rPr lang="nl-NL" dirty="0"/>
              <a:t>Zij vormen een regering in ballingschap</a:t>
            </a:r>
          </a:p>
          <a:p>
            <a:r>
              <a:rPr lang="nl-NL" dirty="0"/>
              <a:t>Zij spreekt het Nederlandse volk toe via Radio Oranje</a:t>
            </a:r>
          </a:p>
          <a:p>
            <a:endParaRPr lang="nl-NL" dirty="0"/>
          </a:p>
        </p:txBody>
      </p:sp>
      <p:pic>
        <p:nvPicPr>
          <p:cNvPr id="5" name="Tijdelijke aanduiding voor inhoud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2121" y="2259724"/>
            <a:ext cx="5063150" cy="3584028"/>
          </a:xfrm>
        </p:spPr>
      </p:pic>
    </p:spTree>
    <p:extLst>
      <p:ext uri="{BB962C8B-B14F-4D97-AF65-F5344CB8AC3E}">
        <p14:creationId xmlns:p14="http://schemas.microsoft.com/office/powerpoint/2010/main" val="12475975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0C9B54F-C751-4B11-BE5E-6B0F8D2290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/>
              <a:t>Soekarno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0622F64-09C5-4002-BC17-5E70E0954D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0" y="1828800"/>
            <a:ext cx="5742432" cy="4351337"/>
          </a:xfrm>
        </p:spPr>
        <p:txBody>
          <a:bodyPr/>
          <a:lstStyle/>
          <a:p>
            <a:r>
              <a:rPr lang="nl-NL" dirty="0"/>
              <a:t>Leider van de NPI, de nationalistische beweging in Nederlands-Indië, </a:t>
            </a:r>
            <a:r>
              <a:rPr lang="nl-NL" dirty="0" err="1"/>
              <a:t>dioe</a:t>
            </a:r>
            <a:r>
              <a:rPr lang="nl-NL" dirty="0"/>
              <a:t> streeft naar onafhankelijkheid</a:t>
            </a:r>
          </a:p>
          <a:p>
            <a:r>
              <a:rPr lang="nl-NL" dirty="0"/>
              <a:t>Hij werkt tijdens de Japanse bezetting samen met de Japanners en wordt daarom in Nederland gezien als een verrader</a:t>
            </a:r>
          </a:p>
          <a:p>
            <a:r>
              <a:rPr lang="nl-NL" dirty="0"/>
              <a:t>Twee dagen na de capitulatie van Japan roept Soekarno op 17 augustus 1945 de onafhankelijkheid uit van Indonesie </a:t>
            </a:r>
          </a:p>
          <a:p>
            <a:endParaRPr lang="nl-NL" dirty="0"/>
          </a:p>
        </p:txBody>
      </p:sp>
      <p:pic>
        <p:nvPicPr>
          <p:cNvPr id="1026" name="Picture 2" descr="Soekarno - Wikipedia">
            <a:extLst>
              <a:ext uri="{FF2B5EF4-FFF2-40B4-BE49-F238E27FC236}">
                <a16:creationId xmlns:a16="http://schemas.microsoft.com/office/drawing/2014/main" id="{BDCC0C94-FFCF-44AA-8BCE-216873E65162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9457" y="1922032"/>
            <a:ext cx="2845103" cy="4092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3487406"/>
      </p:ext>
    </p:extLst>
  </p:cSld>
  <p:clrMapOvr>
    <a:masterClrMapping/>
  </p:clrMapOvr>
</p:sld>
</file>

<file path=ppt/theme/theme1.xml><?xml version="1.0" encoding="utf-8"?>
<a:theme xmlns:a="http://schemas.openxmlformats.org/drawingml/2006/main" name="Weergave">
  <a:themeElements>
    <a:clrScheme name="Weergave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B4B30"/>
      </a:accent2>
      <a:accent3>
        <a:srgbClr val="B5AE53"/>
      </a:accent3>
      <a:accent4>
        <a:srgbClr val="6F6A7A"/>
      </a:accent4>
      <a:accent5>
        <a:srgbClr val="E8B54D"/>
      </a:accent5>
      <a:accent6>
        <a:srgbClr val="8A7952"/>
      </a:accent6>
      <a:hlink>
        <a:srgbClr val="9F9F0B"/>
      </a:hlink>
      <a:folHlink>
        <a:srgbClr val="B2B2B2"/>
      </a:folHlink>
    </a:clrScheme>
    <a:fontScheme name="Weergave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Weergave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3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3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866257B-E5CE-4C43-9210-F2DE76BE10B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View</Template>
  <TotalTime>46</TotalTime>
  <Words>178</Words>
  <Application>Microsoft Office PowerPoint</Application>
  <PresentationFormat>Breedbeeld</PresentationFormat>
  <Paragraphs>33</Paragraphs>
  <Slides>9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3" baseType="lpstr">
      <vt:lpstr>Arial</vt:lpstr>
      <vt:lpstr>Century Schoolbook</vt:lpstr>
      <vt:lpstr>Wingdings 2</vt:lpstr>
      <vt:lpstr>Weergave</vt:lpstr>
      <vt:lpstr>PERSONENLIJST EXAMEN</vt:lpstr>
      <vt:lpstr>Adolf Hitler</vt:lpstr>
      <vt:lpstr>Jozef Stalin</vt:lpstr>
      <vt:lpstr>Winston Churchill</vt:lpstr>
      <vt:lpstr>Franklin D. Roosevelt</vt:lpstr>
      <vt:lpstr>Anton Mussert</vt:lpstr>
      <vt:lpstr>Anne Frank</vt:lpstr>
      <vt:lpstr>Koningin Wilhelmina</vt:lpstr>
      <vt:lpstr>Soekarno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PERSONENLIJST EXAMEN</dc:title>
  <dc:creator>Microsoft Office-gebruiker</dc:creator>
  <cp:lastModifiedBy>Jankees den Otter</cp:lastModifiedBy>
  <cp:revision>3</cp:revision>
  <dcterms:created xsi:type="dcterms:W3CDTF">2018-01-04T07:36:04Z</dcterms:created>
  <dcterms:modified xsi:type="dcterms:W3CDTF">2022-12-16T10:27:38Z</dcterms:modified>
</cp:coreProperties>
</file>